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86170" autoAdjust="0"/>
  </p:normalViewPr>
  <p:slideViewPr>
    <p:cSldViewPr>
      <p:cViewPr varScale="1">
        <p:scale>
          <a:sx n="85" d="100"/>
          <a:sy n="85" d="100"/>
        </p:scale>
        <p:origin x="3008" y="1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0F321-BA42-4E4E-BC19-0F7B3FBC12AB}" type="datetimeFigureOut">
              <a:rPr lang="en-US" smtClean="0"/>
              <a:t>5/22/20</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E967A2-FB43-4DDB-A2F2-3E35591CDF62}" type="slidenum">
              <a:rPr lang="en-US" smtClean="0"/>
              <a:t>‹#›</a:t>
            </a:fld>
            <a:endParaRPr lang="en-US" dirty="0"/>
          </a:p>
        </p:txBody>
      </p:sp>
    </p:spTree>
    <p:extLst>
      <p:ext uri="{BB962C8B-B14F-4D97-AF65-F5344CB8AC3E}">
        <p14:creationId xmlns:p14="http://schemas.microsoft.com/office/powerpoint/2010/main" val="38953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E967A2-FB43-4DDB-A2F2-3E35591CDF62}" type="slidenum">
              <a:rPr lang="en-US" smtClean="0"/>
              <a:t>1</a:t>
            </a:fld>
            <a:endParaRPr lang="en-US" dirty="0"/>
          </a:p>
        </p:txBody>
      </p:sp>
    </p:spTree>
    <p:extLst>
      <p:ext uri="{BB962C8B-B14F-4D97-AF65-F5344CB8AC3E}">
        <p14:creationId xmlns:p14="http://schemas.microsoft.com/office/powerpoint/2010/main" val="2493735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E967A2-FB43-4DDB-A2F2-3E35591CDF62}" type="slidenum">
              <a:rPr lang="en-US" smtClean="0"/>
              <a:t>2</a:t>
            </a:fld>
            <a:endParaRPr lang="en-US" dirty="0"/>
          </a:p>
        </p:txBody>
      </p:sp>
    </p:spTree>
    <p:extLst>
      <p:ext uri="{BB962C8B-B14F-4D97-AF65-F5344CB8AC3E}">
        <p14:creationId xmlns:p14="http://schemas.microsoft.com/office/powerpoint/2010/main" val="249373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14BA4-9509-4005-BB3F-C4808CD9CBD8}"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339738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314BA4-9509-4005-BB3F-C4808CD9CBD8}"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103462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314BA4-9509-4005-BB3F-C4808CD9CBD8}"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369301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314BA4-9509-4005-BB3F-C4808CD9CBD8}"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405839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5"/>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314BA4-9509-4005-BB3F-C4808CD9CBD8}"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410745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314BA4-9509-4005-BB3F-C4808CD9CBD8}" type="datetimeFigureOut">
              <a:rPr lang="en-US" smtClean="0"/>
              <a:t>5/22/20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416248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4"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4"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314BA4-9509-4005-BB3F-C4808CD9CBD8}" type="datetimeFigureOut">
              <a:rPr lang="en-US" smtClean="0"/>
              <a:t>5/22/20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331691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314BA4-9509-4005-BB3F-C4808CD9CBD8}" type="datetimeFigureOut">
              <a:rPr lang="en-US" smtClean="0"/>
              <a:t>5/22/20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198829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14BA4-9509-4005-BB3F-C4808CD9CBD8}" type="datetimeFigureOut">
              <a:rPr lang="en-US" smtClean="0"/>
              <a:t>5/22/20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361540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92" y="364074"/>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5" y="1913474"/>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314BA4-9509-4005-BB3F-C4808CD9CBD8}" type="datetimeFigureOut">
              <a:rPr lang="en-US" smtClean="0"/>
              <a:t>5/22/20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54619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314BA4-9509-4005-BB3F-C4808CD9CBD8}" type="datetimeFigureOut">
              <a:rPr lang="en-US" smtClean="0"/>
              <a:t>5/22/20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556DE2-F4FA-446D-AEAF-5D821BD03191}" type="slidenum">
              <a:rPr lang="en-US" smtClean="0"/>
              <a:t>‹#›</a:t>
            </a:fld>
            <a:endParaRPr lang="en-US" dirty="0"/>
          </a:p>
        </p:txBody>
      </p:sp>
    </p:spTree>
    <p:extLst>
      <p:ext uri="{BB962C8B-B14F-4D97-AF65-F5344CB8AC3E}">
        <p14:creationId xmlns:p14="http://schemas.microsoft.com/office/powerpoint/2010/main" val="1192523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9314BA4-9509-4005-BB3F-C4808CD9CBD8}" type="datetimeFigureOut">
              <a:rPr lang="en-US" smtClean="0"/>
              <a:t>5/22/20</a:t>
            </a:fld>
            <a:endParaRPr lang="en-US" dirty="0"/>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A556DE2-F4FA-446D-AEAF-5D821BD03191}" type="slidenum">
              <a:rPr lang="en-US" smtClean="0"/>
              <a:t>‹#›</a:t>
            </a:fld>
            <a:endParaRPr lang="en-US" dirty="0"/>
          </a:p>
        </p:txBody>
      </p:sp>
    </p:spTree>
    <p:extLst>
      <p:ext uri="{BB962C8B-B14F-4D97-AF65-F5344CB8AC3E}">
        <p14:creationId xmlns:p14="http://schemas.microsoft.com/office/powerpoint/2010/main" val="352901210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mhs.springbranchisd.com/athletics/field-hocke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Daynatb@gmail.com" TargetMode="External"/><Relationship Id="rId4" Type="http://schemas.openxmlformats.org/officeDocument/2006/relationships/hyperlink" Target="mailto:koverall@att.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200400"/>
            <a:ext cx="5486400" cy="3231654"/>
          </a:xfrm>
          <a:prstGeom prst="rect">
            <a:avLst/>
          </a:prstGeom>
        </p:spPr>
        <p:txBody>
          <a:bodyPr wrap="square">
            <a:spAutoFit/>
          </a:bodyPr>
          <a:lstStyle/>
          <a:p>
            <a:pPr marL="4763" indent="-4763" algn="ct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Come Join Our Team</a:t>
            </a:r>
          </a:p>
          <a:p>
            <a:pPr marL="4763" indent="-4763" algn="ct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All Level Athletes Welcome</a:t>
            </a:r>
          </a:p>
          <a:p>
            <a:pPr marL="4763" indent="-4763" algn="ct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763" indent="-4763" algn="ct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9</a:t>
            </a:r>
            <a:r>
              <a:rPr lang="en-US" sz="2800" baseline="30000" dirty="0">
                <a:ln w="18415" cmpd="sng">
                  <a:solidFill>
                    <a:srgbClr val="FFFFFF"/>
                  </a:solidFill>
                  <a:prstDash val="solid"/>
                </a:ln>
                <a:solidFill>
                  <a:srgbClr val="FFFFFF"/>
                </a:solidFill>
                <a:effectLst>
                  <a:outerShdw blurRad="63500" dir="3600000" algn="tl" rotWithShape="0">
                    <a:srgbClr val="000000">
                      <a:alpha val="70000"/>
                    </a:srgbClr>
                  </a:outerShdw>
                </a:effectLst>
              </a:rPr>
              <a:t>th</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-12</a:t>
            </a:r>
            <a:r>
              <a:rPr lang="en-US" sz="2800" baseline="30000" dirty="0">
                <a:ln w="18415" cmpd="sng">
                  <a:solidFill>
                    <a:srgbClr val="FFFFFF"/>
                  </a:solidFill>
                  <a:prstDash val="solid"/>
                </a:ln>
                <a:solidFill>
                  <a:srgbClr val="FFFFFF"/>
                </a:solidFill>
                <a:effectLst>
                  <a:outerShdw blurRad="63500" dir="3600000" algn="tl" rotWithShape="0">
                    <a:srgbClr val="000000">
                      <a:alpha val="70000"/>
                    </a:srgbClr>
                  </a:outerShdw>
                </a:effectLst>
              </a:rPr>
              <a:t>th</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Grade Girls planning to attend or currently attending Memorial </a:t>
            </a:r>
            <a:r>
              <a:rPr lang="en-US" sz="2800">
                <a:ln w="18415" cmpd="sng">
                  <a:solidFill>
                    <a:srgbClr val="FFFFFF"/>
                  </a:solidFill>
                  <a:prstDash val="solid"/>
                </a:ln>
                <a:solidFill>
                  <a:srgbClr val="FFFFFF"/>
                </a:solidFill>
                <a:effectLst>
                  <a:outerShdw blurRad="63500" dir="3600000" algn="tl" rotWithShape="0">
                    <a:srgbClr val="000000">
                      <a:alpha val="70000"/>
                    </a:srgbClr>
                  </a:outerShdw>
                </a:effectLst>
              </a:rPr>
              <a:t>High School</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2020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33400"/>
            <a:ext cx="3200400" cy="2417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304800"/>
            <a:ext cx="6248400" cy="853440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9" name="Picture 5" descr="http://photos-images.active.com/file/3/1/original/82993b1e-2ce4-48a9-b12b-479f585f70b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4527" y="6411433"/>
            <a:ext cx="2416546" cy="2298088"/>
          </a:xfrm>
          <a:prstGeom prst="rect">
            <a:avLst/>
          </a:prstGeom>
          <a:solidFill>
            <a:srgbClr val="FF0000"/>
          </a:solidFill>
        </p:spPr>
      </p:pic>
    </p:spTree>
    <p:extLst>
      <p:ext uri="{BB962C8B-B14F-4D97-AF65-F5344CB8AC3E}">
        <p14:creationId xmlns:p14="http://schemas.microsoft.com/office/powerpoint/2010/main" val="284474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6248400" cy="8433078"/>
          </a:xfrm>
          <a:prstGeom prst="rect">
            <a:avLst/>
          </a:prstGeom>
        </p:spPr>
        <p:txBody>
          <a:bodyPr wrap="square">
            <a:spAutoFit/>
          </a:bodyPr>
          <a:lstStyle/>
          <a:p>
            <a:pPr marL="4763" indent="-4763" algn="ct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Memorial Field Hockey</a:t>
            </a:r>
          </a:p>
          <a:p>
            <a:pPr marL="4763" indent="-4763" algn="ct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763" indent="-4763"/>
            <a:r>
              <a:rPr lang="en-US" b="1" dirty="0">
                <a:solidFill>
                  <a:schemeClr val="bg1"/>
                </a:solidFill>
              </a:rPr>
              <a:t>Memorial Field Hockey is a Memorial High School Club Sport.  Memorial Field Hockey is not a UIL sport and does not fall under the athletic department.  During the fall season we play other Houston teams.</a:t>
            </a:r>
          </a:p>
          <a:p>
            <a:pPr marL="4763" indent="-4763"/>
            <a:endParaRPr lang="en-US" b="1" dirty="0">
              <a:solidFill>
                <a:schemeClr val="bg1"/>
              </a:solidFill>
            </a:endParaRPr>
          </a:p>
          <a:p>
            <a:pPr marL="4763" indent="-4763"/>
            <a:r>
              <a:rPr lang="en-US" b="1" dirty="0">
                <a:solidFill>
                  <a:schemeClr val="bg1"/>
                </a:solidFill>
              </a:rPr>
              <a:t>We are offering a free clinic on August 3</a:t>
            </a:r>
            <a:r>
              <a:rPr lang="en-US" b="1" baseline="30000" dirty="0">
                <a:solidFill>
                  <a:schemeClr val="bg1"/>
                </a:solidFill>
              </a:rPr>
              <a:t>rd</a:t>
            </a:r>
            <a:r>
              <a:rPr lang="en-US" b="1" dirty="0">
                <a:solidFill>
                  <a:schemeClr val="bg1"/>
                </a:solidFill>
              </a:rPr>
              <a:t> - 7</a:t>
            </a:r>
            <a:r>
              <a:rPr lang="en-US" b="1" baseline="30000" dirty="0">
                <a:solidFill>
                  <a:schemeClr val="bg1"/>
                </a:solidFill>
              </a:rPr>
              <a:t>th</a:t>
            </a:r>
            <a:r>
              <a:rPr lang="en-US" b="1" dirty="0">
                <a:solidFill>
                  <a:schemeClr val="bg1"/>
                </a:solidFill>
              </a:rPr>
              <a:t>  from 9:00am-11:00am. This is offered for all prospective and past team members. It gives new players and past team members the chance to meet the new Coach, Fernanda and brush up on your Field Hockey skills. For those players that are planning on playing in the 2020 Season our  mandatory practices  are starting August 10</a:t>
            </a:r>
            <a:r>
              <a:rPr lang="en-US" b="1" baseline="30000" dirty="0">
                <a:solidFill>
                  <a:schemeClr val="bg1"/>
                </a:solidFill>
              </a:rPr>
              <a:t>th</a:t>
            </a:r>
            <a:r>
              <a:rPr lang="en-US" b="1" dirty="0">
                <a:solidFill>
                  <a:schemeClr val="bg1"/>
                </a:solidFill>
              </a:rPr>
              <a:t>-14</a:t>
            </a:r>
            <a:r>
              <a:rPr lang="en-US" b="1" baseline="30000" dirty="0">
                <a:solidFill>
                  <a:schemeClr val="bg1"/>
                </a:solidFill>
              </a:rPr>
              <a:t>th</a:t>
            </a:r>
            <a:r>
              <a:rPr lang="en-US" b="1" dirty="0">
                <a:solidFill>
                  <a:schemeClr val="bg1"/>
                </a:solidFill>
              </a:rPr>
              <a:t>  from 9am-11am. </a:t>
            </a:r>
          </a:p>
          <a:p>
            <a:pPr marL="4763" indent="-4763"/>
            <a:r>
              <a:rPr lang="en-US" b="1" dirty="0">
                <a:solidFill>
                  <a:schemeClr val="bg1"/>
                </a:solidFill>
              </a:rPr>
              <a:t>Required equipment: Field Hockey Stick, shin guards and mouth guard. </a:t>
            </a:r>
          </a:p>
          <a:p>
            <a:endParaRPr lang="en-US" dirty="0">
              <a:solidFill>
                <a:schemeClr val="bg1"/>
              </a:solidFill>
            </a:endParaRPr>
          </a:p>
          <a:p>
            <a:r>
              <a:rPr lang="en-US" dirty="0">
                <a:solidFill>
                  <a:schemeClr val="bg1"/>
                </a:solidFill>
              </a:rPr>
              <a:t>Field Location:  1620 </a:t>
            </a:r>
            <a:r>
              <a:rPr lang="en-US" dirty="0" err="1">
                <a:solidFill>
                  <a:schemeClr val="bg1"/>
                </a:solidFill>
              </a:rPr>
              <a:t>Pech</a:t>
            </a:r>
            <a:r>
              <a:rPr lang="en-US" dirty="0">
                <a:solidFill>
                  <a:schemeClr val="bg1"/>
                </a:solidFill>
              </a:rPr>
              <a:t> Road, Houston, TX 77055</a:t>
            </a:r>
          </a:p>
          <a:p>
            <a:endParaRPr lang="en-US" dirty="0">
              <a:solidFill>
                <a:schemeClr val="bg1"/>
              </a:solidFill>
            </a:endParaRPr>
          </a:p>
          <a:p>
            <a:r>
              <a:rPr lang="en-US" dirty="0">
                <a:solidFill>
                  <a:schemeClr val="bg1"/>
                </a:solidFill>
              </a:rPr>
              <a:t>Note: During the summer  Texas Pride Field Hockey offers clinics and introductions to Field Hockey.  This is a great opportunity for girls new to field hockey, to get exposure to the game. (https://</a:t>
            </a:r>
            <a:r>
              <a:rPr lang="en-US" dirty="0" err="1">
                <a:solidFill>
                  <a:schemeClr val="bg1"/>
                </a:solidFill>
              </a:rPr>
              <a:t>txpridefh.com</a:t>
            </a:r>
            <a:r>
              <a:rPr lang="en-US" dirty="0">
                <a:solidFill>
                  <a:schemeClr val="bg1"/>
                </a:solidFill>
              </a:rPr>
              <a:t>/</a:t>
            </a:r>
            <a:r>
              <a:rPr lang="en-US" dirty="0" err="1">
                <a:solidFill>
                  <a:schemeClr val="bg1"/>
                </a:solidFill>
              </a:rPr>
              <a:t>index.html</a:t>
            </a:r>
            <a:r>
              <a:rPr lang="en-US" dirty="0">
                <a:solidFill>
                  <a:schemeClr val="bg1"/>
                </a:solidFill>
              </a:rPr>
              <a:t>).</a:t>
            </a:r>
          </a:p>
          <a:p>
            <a:pPr marL="4763" indent="-4763"/>
            <a:endParaRPr lang="en-US" b="1" dirty="0">
              <a:solidFill>
                <a:schemeClr val="bg1"/>
              </a:solidFill>
            </a:endParaRPr>
          </a:p>
          <a:p>
            <a:r>
              <a:rPr lang="en-US" dirty="0">
                <a:solidFill>
                  <a:schemeClr val="bg1"/>
                </a:solidFill>
              </a:rPr>
              <a:t> </a:t>
            </a:r>
          </a:p>
          <a:p>
            <a:r>
              <a:rPr lang="en-US" dirty="0">
                <a:solidFill>
                  <a:schemeClr val="bg1"/>
                </a:solidFill>
              </a:rPr>
              <a:t>For more information: Memorial Field Hockey website: </a:t>
            </a:r>
          </a:p>
          <a:p>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hlinkClick r:id="rId3"/>
              </a:rPr>
              <a:t>https://mhs.springbranchisd.com/athletics/field-hockey</a:t>
            </a:r>
            <a:endParaRPr lang="en-US" dirty="0">
              <a:ln w="18415" cmpd="sng">
                <a:solidFill>
                  <a:srgbClr val="FFFFFF"/>
                </a:solidFill>
                <a:prstDash val="solid"/>
              </a:ln>
              <a:solidFill>
                <a:schemeClr val="bg1"/>
              </a:solidFill>
              <a:effectLst>
                <a:outerShdw blurRad="63500" dir="3600000" algn="tl" rotWithShape="0">
                  <a:srgbClr val="000000">
                    <a:alpha val="70000"/>
                  </a:srgbClr>
                </a:outerShdw>
              </a:effectLst>
            </a:endParaRPr>
          </a:p>
          <a:p>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rPr>
              <a:t>Kim Overall </a:t>
            </a:r>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hlinkClick r:id="rId4"/>
              </a:rPr>
              <a:t>koverall@att.net</a:t>
            </a:r>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rPr>
              <a:t>, 713-703-6373</a:t>
            </a:r>
          </a:p>
          <a:p>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rPr>
              <a:t>Dayna Beardsley </a:t>
            </a:r>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hlinkClick r:id="rId5"/>
              </a:rPr>
              <a:t>Daynatb@gmail.com</a:t>
            </a:r>
            <a:r>
              <a:rPr lang="en-US" dirty="0">
                <a:ln w="18415" cmpd="sng">
                  <a:solidFill>
                    <a:srgbClr val="FFFFFF"/>
                  </a:solidFill>
                  <a:prstDash val="solid"/>
                </a:ln>
                <a:solidFill>
                  <a:schemeClr val="bg1"/>
                </a:solidFill>
                <a:effectLst>
                  <a:outerShdw blurRad="63500" dir="3600000" algn="tl" rotWithShape="0">
                    <a:srgbClr val="000000">
                      <a:alpha val="70000"/>
                    </a:srgbClr>
                  </a:outerShdw>
                </a:effectLst>
              </a:rPr>
              <a:t>  281-536-8698</a:t>
            </a:r>
          </a:p>
        </p:txBody>
      </p:sp>
    </p:spTree>
    <p:extLst>
      <p:ext uri="{BB962C8B-B14F-4D97-AF65-F5344CB8AC3E}">
        <p14:creationId xmlns:p14="http://schemas.microsoft.com/office/powerpoint/2010/main" val="2563793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19766</TotalTime>
  <Words>246</Words>
  <Application>Microsoft Macintosh PowerPoint</Application>
  <PresentationFormat>On-screen Show (4:3)</PresentationFormat>
  <Paragraphs>23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kellyh</dc:creator>
  <cp:lastModifiedBy>Brayden Beardsley</cp:lastModifiedBy>
  <cp:revision>30</cp:revision>
  <dcterms:created xsi:type="dcterms:W3CDTF">2016-10-28T02:55:18Z</dcterms:created>
  <dcterms:modified xsi:type="dcterms:W3CDTF">2020-05-26T16:58:41Z</dcterms:modified>
</cp:coreProperties>
</file>